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F392396-9814-48D9-9835-B00023C937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BDA99E85-3A27-4277-BEAE-2704115E37A9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D0A7C5F-D263-4D07-914D-E30E2239C4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A6C4925E-5AB9-4721-9915-EDD2B9640E5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第九课 哀悼科技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一、在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心目中</a:t>
            </a:r>
            <a:r>
              <a:rPr lang="zh-TW" altLang="en-US" b="0" dirty="0"/>
              <a:t>｜</a:t>
            </a:r>
            <a:r>
              <a:rPr lang="en-US" altLang="zh-TW" dirty="0"/>
              <a:t>in the mind of…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/>
              <a:t>家人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许多人</a:t>
            </a:r>
            <a:r>
              <a:rPr lang="zh-TW" altLang="en-US" dirty="0">
                <a:solidFill>
                  <a:srgbClr val="FF0000"/>
                </a:solidFill>
              </a:rPr>
              <a:t>心目中</a:t>
            </a:r>
            <a:r>
              <a:rPr lang="zh-TW" altLang="en-US" dirty="0"/>
              <a:t>是最重要的。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年轻人</a:t>
            </a:r>
            <a:r>
              <a:rPr lang="zh-TW" altLang="en-US" dirty="0">
                <a:solidFill>
                  <a:srgbClr val="FF0000"/>
                </a:solidFill>
              </a:rPr>
              <a:t>心目中</a:t>
            </a:r>
            <a:r>
              <a:rPr lang="zh-TW" altLang="en-US" dirty="0"/>
              <a:t>，追随流行才不会被他人当作落伍。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态度好与能力够，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老板</a:t>
            </a:r>
            <a:r>
              <a:rPr lang="zh-TW" altLang="en-US" dirty="0">
                <a:solidFill>
                  <a:srgbClr val="FF0000"/>
                </a:solidFill>
              </a:rPr>
              <a:t>心目中</a:t>
            </a:r>
            <a:r>
              <a:rPr lang="zh-TW" altLang="en-US" dirty="0"/>
              <a:t>比学历重要。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二、即</a:t>
            </a:r>
            <a:r>
              <a:rPr lang="zh-TW" altLang="en-US" dirty="0">
                <a:latin typeface="標楷體" panose="03000509000000000000" pitchFamily="65" charset="-120"/>
              </a:rPr>
              <a:t>使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，也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dirty="0"/>
              <a:t>even though…, (still)…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即使</a:t>
            </a:r>
            <a:r>
              <a:rPr lang="zh-TW" altLang="en-US" dirty="0"/>
              <a:t>家人已不在人世，亲人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不需过度悲伤。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即使</a:t>
            </a:r>
            <a:r>
              <a:rPr lang="zh-TW" altLang="en-US" dirty="0"/>
              <a:t>透过壮游能使孩子成长，某些父母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不愿意让孩子去体验一下。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即使</a:t>
            </a:r>
            <a:r>
              <a:rPr lang="zh-TW" altLang="en-US" dirty="0"/>
              <a:t>目前那个款式的服装非常流行，我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没兴趣。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三、尽管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，但（是）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dirty="0"/>
              <a:t>even though…, (yet)…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尽管</a:t>
            </a:r>
            <a:r>
              <a:rPr lang="zh-TW" altLang="en-US" dirty="0"/>
              <a:t>科技能够做得非常真实，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你爱的「他」，还是那个「他」吗？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尽管</a:t>
            </a:r>
            <a:r>
              <a:rPr lang="zh-TW" altLang="en-US" dirty="0"/>
              <a:t>放天灯带来环境污染的问题，</a:t>
            </a:r>
            <a:r>
              <a:rPr lang="zh-TW" altLang="en-US" dirty="0">
                <a:solidFill>
                  <a:srgbClr val="FF0000"/>
                </a:solidFill>
              </a:rPr>
              <a:t>但是</a:t>
            </a:r>
            <a:r>
              <a:rPr lang="zh-TW" altLang="en-US" dirty="0"/>
              <a:t>还是吸引了许多观光客。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尽管</a:t>
            </a:r>
            <a:r>
              <a:rPr lang="zh-TW" altLang="en-US" dirty="0"/>
              <a:t>不是当季的水果非常贵，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为了满足口腹之欲，还是有许多消费者购买。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235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2026-04-23T07:22:28Z</dcterms:modified>
</cp:coreProperties>
</file>